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F1BCE-B9E8-4A90-B5E8-D849A0C5F7D0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3F882-B562-45D9-8B0F-59150E30D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68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3F882-B562-45D9-8B0F-59150E30D4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46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3F882-B562-45D9-8B0F-59150E30D4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49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BAB95F8-295E-4359-9278-0CDC6887F3F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879AEB8-A05D-45A6-B413-3499FDC6BC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143000"/>
            <a:ext cx="7772400" cy="1981200"/>
          </a:xfrm>
        </p:spPr>
        <p:txBody>
          <a:bodyPr/>
          <a:lstStyle/>
          <a:p>
            <a:pPr algn="ctr"/>
            <a:r>
              <a:rPr lang="en-US" dirty="0" smtClean="0"/>
              <a:t>Microsoft Backstage View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lnSpc>
                <a:spcPct val="200000"/>
              </a:lnSpc>
            </a:pPr>
            <a:r>
              <a:rPr lang="en-US" dirty="0" smtClean="0"/>
              <a:t>Name</a:t>
            </a:r>
          </a:p>
          <a:p>
            <a:pPr algn="ctr">
              <a:lnSpc>
                <a:spcPct val="200000"/>
              </a:lnSpc>
            </a:pPr>
            <a:r>
              <a:rPr lang="en-US" dirty="0" smtClean="0"/>
              <a:t>Institution of Affiliation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14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"/>
            <a:ext cx="8183880" cy="914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Help Function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524000"/>
            <a:ext cx="818388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The help function is left on the top right corner of the window. </a:t>
            </a:r>
          </a:p>
          <a:p>
            <a:r>
              <a:rPr lang="en-US" dirty="0" smtClean="0"/>
              <a:t>The help command appears like a question mark.</a:t>
            </a:r>
          </a:p>
          <a:p>
            <a:r>
              <a:rPr lang="en-US" dirty="0" smtClean="0"/>
              <a:t>Help function provides the user with help to make any changes or seek clarification on some functions. </a:t>
            </a:r>
          </a:p>
        </p:txBody>
      </p:sp>
    </p:spTree>
    <p:extLst>
      <p:ext uri="{BB962C8B-B14F-4D97-AF65-F5344CB8AC3E}">
        <p14:creationId xmlns:p14="http://schemas.microsoft.com/office/powerpoint/2010/main" val="1452452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Options, New, Recent Functions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371600"/>
            <a:ext cx="8183880" cy="4495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Options function allows the user to access various options relating to the word document. </a:t>
            </a:r>
          </a:p>
          <a:p>
            <a:r>
              <a:rPr lang="en-US" dirty="0" smtClean="0"/>
              <a:t>New function enables the user to open a new document.</a:t>
            </a:r>
          </a:p>
          <a:p>
            <a:r>
              <a:rPr lang="en-US" dirty="0" smtClean="0"/>
              <a:t>Recent function allows the user to easily access newly opened documents.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957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4800"/>
            <a:ext cx="8183880" cy="990600"/>
          </a:xfrm>
        </p:spPr>
        <p:txBody>
          <a:bodyPr/>
          <a:lstStyle/>
          <a:p>
            <a:pPr algn="ctr"/>
            <a:r>
              <a:rPr lang="en-US" dirty="0"/>
              <a:t>Exit Backstage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371600"/>
            <a:ext cx="8183880" cy="4343400"/>
          </a:xfrm>
        </p:spPr>
        <p:txBody>
          <a:bodyPr/>
          <a:lstStyle/>
          <a:p>
            <a:r>
              <a:rPr lang="en-US" dirty="0" smtClean="0"/>
              <a:t>This is a command that allows the user to close the document and exit from the word program. To do this the user simply clicks exit. </a:t>
            </a:r>
          </a:p>
        </p:txBody>
      </p:sp>
    </p:spTree>
    <p:extLst>
      <p:ext uri="{BB962C8B-B14F-4D97-AF65-F5344CB8AC3E}">
        <p14:creationId xmlns:p14="http://schemas.microsoft.com/office/powerpoint/2010/main" val="4059821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"/>
            <a:ext cx="8183880" cy="83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295400"/>
            <a:ext cx="8183880" cy="4343400"/>
          </a:xfrm>
        </p:spPr>
        <p:txBody>
          <a:bodyPr/>
          <a:lstStyle/>
          <a:p>
            <a:pPr marL="0" indent="-457200">
              <a:buNone/>
            </a:pPr>
            <a:r>
              <a:rPr lang="en-US" dirty="0"/>
              <a:t>John Wiley &amp; Sons, Inc. (2012). Microsoft</a:t>
            </a:r>
          </a:p>
          <a:p>
            <a:pPr marL="0" indent="-457200">
              <a:buNone/>
            </a:pPr>
            <a:r>
              <a:rPr lang="en-US" dirty="0" smtClean="0"/>
              <a:t>	Official </a:t>
            </a:r>
            <a:r>
              <a:rPr lang="en-US" dirty="0"/>
              <a:t>Academic Course Microsoft</a:t>
            </a:r>
          </a:p>
          <a:p>
            <a:pPr marL="0" indent="-457200">
              <a:buNone/>
            </a:pPr>
            <a:r>
              <a:rPr lang="en-US" dirty="0" smtClean="0"/>
              <a:t>	Word </a:t>
            </a:r>
            <a:r>
              <a:rPr lang="en-US" dirty="0"/>
              <a:t>2010, Exam 77-883.</a:t>
            </a:r>
          </a:p>
        </p:txBody>
      </p:sp>
    </p:spTree>
    <p:extLst>
      <p:ext uri="{BB962C8B-B14F-4D97-AF65-F5344CB8AC3E}">
        <p14:creationId xmlns:p14="http://schemas.microsoft.com/office/powerpoint/2010/main" val="110372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"/>
            <a:ext cx="8183880" cy="914400"/>
          </a:xfrm>
        </p:spPr>
        <p:txBody>
          <a:bodyPr/>
          <a:lstStyle/>
          <a:p>
            <a:r>
              <a:rPr lang="en-US" dirty="0"/>
              <a:t>Microsoft Backstage View </a:t>
            </a:r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7848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652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183880" cy="777240"/>
          </a:xfrm>
        </p:spPr>
        <p:txBody>
          <a:bodyPr/>
          <a:lstStyle/>
          <a:p>
            <a:pPr algn="ctr"/>
            <a:r>
              <a:rPr lang="en-US" dirty="0" smtClean="0"/>
              <a:t>Backstage 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600200"/>
            <a:ext cx="8183880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Backstage view helps in navigating through Microsoft office.</a:t>
            </a:r>
          </a:p>
          <a:p>
            <a:r>
              <a:rPr lang="en-US" dirty="0" smtClean="0"/>
              <a:t>To access backstage view click on the file tab and backstage view will display. </a:t>
            </a:r>
          </a:p>
          <a:p>
            <a:r>
              <a:rPr lang="en-US" dirty="0" smtClean="0"/>
              <a:t>This tool offers a variety of commands that helps a user navigate the Microsoft office easily. </a:t>
            </a:r>
          </a:p>
          <a:p>
            <a:r>
              <a:rPr lang="en-US" dirty="0" smtClean="0"/>
              <a:t>Backstage view offers a variety of file management tasks and customize a file to meet the needs of the user.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3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1066800"/>
          </a:xfrm>
        </p:spPr>
        <p:txBody>
          <a:bodyPr/>
          <a:lstStyle/>
          <a:p>
            <a:pPr algn="ctr"/>
            <a:r>
              <a:rPr lang="en-US" dirty="0" smtClean="0"/>
              <a:t>Info Tab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752600"/>
            <a:ext cx="8183880" cy="3657600"/>
          </a:xfrm>
        </p:spPr>
        <p:txBody>
          <a:bodyPr/>
          <a:lstStyle/>
          <a:p>
            <a:r>
              <a:rPr lang="en-US" dirty="0" smtClean="0"/>
              <a:t>Info tab provides the user with the autonomy to dictate which files should be accessed and which ones cannot be accessed through password protection. </a:t>
            </a:r>
          </a:p>
          <a:p>
            <a:r>
              <a:rPr lang="en-US" dirty="0" smtClean="0"/>
              <a:t>The user is also allowed to modify the properties of a document.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853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09600"/>
            <a:ext cx="8183880" cy="914400"/>
          </a:xfrm>
        </p:spPr>
        <p:txBody>
          <a:bodyPr/>
          <a:lstStyle/>
          <a:p>
            <a:pPr algn="ctr"/>
            <a:r>
              <a:rPr lang="en-US" dirty="0" smtClean="0"/>
              <a:t>Compatibility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83880" cy="3962400"/>
          </a:xfrm>
        </p:spPr>
        <p:txBody>
          <a:bodyPr/>
          <a:lstStyle/>
          <a:p>
            <a:r>
              <a:rPr lang="en-US" dirty="0" smtClean="0"/>
              <a:t>This functions provides limitations when an older version of a document is viewed.</a:t>
            </a:r>
          </a:p>
          <a:p>
            <a:r>
              <a:rPr lang="en-US" dirty="0" smtClean="0"/>
              <a:t>For full accessibility to be granted, a document should be saved as a .docx File for word 2010.</a:t>
            </a:r>
          </a:p>
          <a:p>
            <a:r>
              <a:rPr lang="en-US" dirty="0" smtClean="0"/>
              <a:t>Older versions can be saved as .doc file.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374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33400"/>
            <a:ext cx="8183880" cy="838200"/>
          </a:xfrm>
        </p:spPr>
        <p:txBody>
          <a:bodyPr/>
          <a:lstStyle/>
          <a:p>
            <a:pPr algn="ctr"/>
            <a:r>
              <a:rPr lang="en-US" dirty="0" smtClean="0"/>
              <a:t>Protecting a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05000"/>
            <a:ext cx="8183880" cy="3962400"/>
          </a:xfrm>
        </p:spPr>
        <p:txBody>
          <a:bodyPr/>
          <a:lstStyle/>
          <a:p>
            <a:r>
              <a:rPr lang="en-US" dirty="0" smtClean="0"/>
              <a:t>Document protection is a function that enable a user to use passwords to protect their documents and prevent other people from making modifications in their files.  </a:t>
            </a:r>
          </a:p>
          <a:p>
            <a:r>
              <a:rPr lang="en-US" dirty="0" smtClean="0"/>
              <a:t>When a password is embedded in a document the user has to remember since Microsoft cannot remember.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41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"/>
            <a:ext cx="8183880" cy="838200"/>
          </a:xfrm>
        </p:spPr>
        <p:txBody>
          <a:bodyPr/>
          <a:lstStyle/>
          <a:p>
            <a:pPr algn="ctr"/>
            <a:r>
              <a:rPr lang="en-US" dirty="0" smtClean="0"/>
              <a:t>Save/ Save </a:t>
            </a:r>
            <a:r>
              <a:rPr lang="en-US" dirty="0"/>
              <a:t>A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524000"/>
            <a:ext cx="8183880" cy="4419600"/>
          </a:xfrm>
        </p:spPr>
        <p:txBody>
          <a:bodyPr/>
          <a:lstStyle/>
          <a:p>
            <a:r>
              <a:rPr lang="en-US" dirty="0" smtClean="0"/>
              <a:t>Save function is used by the user to save changes that have been made to a document.</a:t>
            </a:r>
          </a:p>
          <a:p>
            <a:r>
              <a:rPr lang="en-US" dirty="0" smtClean="0"/>
              <a:t>Save as function is used to save a file using a different file name or file format.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272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81000"/>
            <a:ext cx="8183880" cy="914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File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371600"/>
            <a:ext cx="8183880" cy="4495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.docx: </a:t>
            </a:r>
            <a:r>
              <a:rPr lang="en-US" dirty="0" smtClean="0"/>
              <a:t>is used in Word </a:t>
            </a:r>
            <a:r>
              <a:rPr lang="en-US" dirty="0"/>
              <a:t>2007, 2010, 2013</a:t>
            </a:r>
          </a:p>
          <a:p>
            <a:r>
              <a:rPr lang="en-US" dirty="0" smtClean="0"/>
              <a:t>.</a:t>
            </a:r>
            <a:r>
              <a:rPr lang="en-US" dirty="0"/>
              <a:t>doc: </a:t>
            </a:r>
            <a:r>
              <a:rPr lang="en-US" dirty="0" smtClean="0"/>
              <a:t>is use in Word </a:t>
            </a:r>
            <a:r>
              <a:rPr lang="en-US" dirty="0"/>
              <a:t>97-2003</a:t>
            </a:r>
          </a:p>
          <a:p>
            <a:r>
              <a:rPr lang="en-US" dirty="0" smtClean="0"/>
              <a:t>.</a:t>
            </a:r>
            <a:r>
              <a:rPr lang="en-US" dirty="0"/>
              <a:t>dotx: Word template</a:t>
            </a:r>
          </a:p>
          <a:p>
            <a:r>
              <a:rPr lang="en-US" dirty="0" smtClean="0"/>
              <a:t>.</a:t>
            </a:r>
            <a:r>
              <a:rPr lang="en-US" dirty="0"/>
              <a:t>rtf: Rich Text Format </a:t>
            </a:r>
            <a:r>
              <a:rPr lang="en-US" dirty="0" smtClean="0"/>
              <a:t>for opening the file </a:t>
            </a:r>
            <a:r>
              <a:rPr lang="en-US" dirty="0"/>
              <a:t>in text editors with limited formatting</a:t>
            </a:r>
          </a:p>
          <a:p>
            <a:r>
              <a:rPr lang="en-US" dirty="0" smtClean="0"/>
              <a:t>.</a:t>
            </a:r>
            <a:r>
              <a:rPr lang="en-US" dirty="0"/>
              <a:t>txt: Plain Text Format allows a </a:t>
            </a:r>
            <a:r>
              <a:rPr lang="en-US" dirty="0" smtClean="0"/>
              <a:t>user </a:t>
            </a:r>
            <a:r>
              <a:rPr lang="en-US" dirty="0"/>
              <a:t>to open </a:t>
            </a:r>
            <a:r>
              <a:rPr lang="en-US" dirty="0" smtClean="0"/>
              <a:t>the file </a:t>
            </a:r>
            <a:r>
              <a:rPr lang="en-US" dirty="0"/>
              <a:t>in text editors with NO FORMATTING</a:t>
            </a:r>
          </a:p>
          <a:p>
            <a:r>
              <a:rPr lang="en-US" dirty="0" smtClean="0"/>
              <a:t>.</a:t>
            </a:r>
            <a:r>
              <a:rPr lang="en-US" dirty="0"/>
              <a:t>pdf: Portable Document Format allows a </a:t>
            </a:r>
            <a:r>
              <a:rPr lang="en-US" dirty="0" smtClean="0"/>
              <a:t>user to </a:t>
            </a:r>
            <a:r>
              <a:rPr lang="en-US" dirty="0"/>
              <a:t>view the file in Adobe Reader</a:t>
            </a:r>
          </a:p>
        </p:txBody>
      </p:sp>
    </p:spTree>
    <p:extLst>
      <p:ext uri="{BB962C8B-B14F-4D97-AF65-F5344CB8AC3E}">
        <p14:creationId xmlns:p14="http://schemas.microsoft.com/office/powerpoint/2010/main" val="2319101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57200"/>
            <a:ext cx="818388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Close Function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143000"/>
            <a:ext cx="8183880" cy="4876800"/>
          </a:xfrm>
        </p:spPr>
        <p:txBody>
          <a:bodyPr/>
          <a:lstStyle/>
          <a:p>
            <a:r>
              <a:rPr lang="en-US" dirty="0" smtClean="0"/>
              <a:t>This function is used by the user to close the word document that is open by the user. </a:t>
            </a:r>
          </a:p>
          <a:p>
            <a:r>
              <a:rPr lang="en-US" dirty="0" smtClean="0"/>
              <a:t>However, this does not close the word program but only the file and waits for the user to add another document.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66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97</TotalTime>
  <Words>503</Words>
  <Application>Microsoft Office PowerPoint</Application>
  <PresentationFormat>On-screen Show (4:3)</PresentationFormat>
  <Paragraphs>49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Verdana</vt:lpstr>
      <vt:lpstr>Wingdings 2</vt:lpstr>
      <vt:lpstr>Aspect</vt:lpstr>
      <vt:lpstr>Microsoft Backstage View </vt:lpstr>
      <vt:lpstr>Microsoft Backstage View </vt:lpstr>
      <vt:lpstr>Backstage View </vt:lpstr>
      <vt:lpstr>Info Tab</vt:lpstr>
      <vt:lpstr>Compatibility Mode</vt:lpstr>
      <vt:lpstr>Protecting a Document</vt:lpstr>
      <vt:lpstr>Save/ Save As</vt:lpstr>
      <vt:lpstr>File Extensions</vt:lpstr>
      <vt:lpstr>Close Function </vt:lpstr>
      <vt:lpstr>Help Function </vt:lpstr>
      <vt:lpstr>Options, New, Recent Functions </vt:lpstr>
      <vt:lpstr>Exit Backstage View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Backstage View</dc:title>
  <dc:creator>hp</dc:creator>
  <cp:lastModifiedBy>User</cp:lastModifiedBy>
  <cp:revision>43</cp:revision>
  <dcterms:created xsi:type="dcterms:W3CDTF">2021-07-14T10:37:08Z</dcterms:created>
  <dcterms:modified xsi:type="dcterms:W3CDTF">2021-07-15T00:40:55Z</dcterms:modified>
</cp:coreProperties>
</file>